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6281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70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047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89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40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71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241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58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047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1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41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B8CD6-E260-484F-8E55-E22AB3C085E5}" type="datetimeFigureOut">
              <a:rPr lang="ko-KR" altLang="en-US" smtClean="0"/>
              <a:t>2023-01-11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A07C2-865F-4227-A9E8-EE508BC99F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38733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E3CA1A-FC32-485F-99B8-24E10A83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2748"/>
            <a:ext cx="9144000" cy="1001655"/>
          </a:xfrm>
        </p:spPr>
        <p:txBody>
          <a:bodyPr/>
          <a:lstStyle/>
          <a:p>
            <a:r>
              <a:rPr lang="ko-KR" altLang="en-US" dirty="0"/>
              <a:t>페이스북 광고의 종류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7194698-AB71-4B41-9637-07E05C2DE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18" y="4756558"/>
            <a:ext cx="2466363" cy="1333849"/>
          </a:xfrm>
        </p:spPr>
        <p:txBody>
          <a:bodyPr>
            <a:normAutofit fontScale="92500"/>
          </a:bodyPr>
          <a:lstStyle/>
          <a:p>
            <a:r>
              <a:rPr lang="ko-KR" altLang="en-US" dirty="0" err="1"/>
              <a:t>에이엠피엠글로벌</a:t>
            </a:r>
            <a:endParaRPr lang="en-US" altLang="ko-KR" dirty="0"/>
          </a:p>
          <a:p>
            <a:r>
              <a:rPr lang="ko-KR" altLang="en-US" dirty="0"/>
              <a:t>광고컨설팅</a:t>
            </a:r>
            <a:r>
              <a:rPr lang="en-US" altLang="ko-KR" dirty="0"/>
              <a:t>5</a:t>
            </a:r>
            <a:r>
              <a:rPr lang="ko-KR" altLang="en-US" dirty="0"/>
              <a:t>팀</a:t>
            </a:r>
            <a:endParaRPr lang="en-US" altLang="ko-KR" dirty="0"/>
          </a:p>
          <a:p>
            <a:r>
              <a:rPr lang="ko-KR" altLang="en-US" dirty="0"/>
              <a:t>김정현 마케터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375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F5DBEE-3B96-4728-B45D-942507588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페이스북 광고 종류</a:t>
            </a:r>
            <a:r>
              <a:rPr lang="en-US" altLang="ko-KR" dirty="0"/>
              <a:t>	</a:t>
            </a:r>
            <a:endParaRPr lang="ko-KR" altLang="en-US" dirty="0"/>
          </a:p>
        </p:txBody>
      </p:sp>
      <p:pic>
        <p:nvPicPr>
          <p:cNvPr id="13" name="내용 개체 틀 12">
            <a:extLst>
              <a:ext uri="{FF2B5EF4-FFF2-40B4-BE49-F238E27FC236}">
                <a16:creationId xmlns:a16="http://schemas.microsoft.com/office/drawing/2014/main" id="{897BAAED-804C-4FF5-9CD8-5F1DE979CF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208" y="1690688"/>
            <a:ext cx="6095584" cy="4351338"/>
          </a:xfrm>
        </p:spPr>
      </p:pic>
    </p:spTree>
    <p:extLst>
      <p:ext uri="{BB962C8B-B14F-4D97-AF65-F5344CB8AC3E}">
        <p14:creationId xmlns:p14="http://schemas.microsoft.com/office/powerpoint/2010/main" val="326389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13AD8F-580D-4B88-9FA2-EDC726EA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</a:t>
            </a:r>
            <a:r>
              <a:rPr lang="ko-KR" altLang="en-US" dirty="0"/>
              <a:t> 인지도 목표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58394B34-10F5-465F-83A1-E2B1F41D4E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90" y="1904787"/>
            <a:ext cx="6592220" cy="3048425"/>
          </a:xfrm>
        </p:spPr>
      </p:pic>
    </p:spTree>
    <p:extLst>
      <p:ext uri="{BB962C8B-B14F-4D97-AF65-F5344CB8AC3E}">
        <p14:creationId xmlns:p14="http://schemas.microsoft.com/office/powerpoint/2010/main" val="386831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7DDBF3-359C-432A-83A6-FB041F2B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</a:t>
            </a:r>
            <a:r>
              <a:rPr lang="ko-KR" altLang="en-US" dirty="0"/>
              <a:t> 관심 유도 목표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511C471-819E-4829-921D-FC58413E28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001" y="1690688"/>
            <a:ext cx="6325998" cy="4351338"/>
          </a:xfrm>
        </p:spPr>
      </p:pic>
    </p:spTree>
    <p:extLst>
      <p:ext uri="{BB962C8B-B14F-4D97-AF65-F5344CB8AC3E}">
        <p14:creationId xmlns:p14="http://schemas.microsoft.com/office/powerpoint/2010/main" val="421701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FEAA3E-E0BD-481C-8AC2-07BA4EA3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전환목표</a:t>
            </a:r>
          </a:p>
        </p:txBody>
      </p:sp>
      <p:pic>
        <p:nvPicPr>
          <p:cNvPr id="9" name="내용 개체 틀 8">
            <a:extLst>
              <a:ext uri="{FF2B5EF4-FFF2-40B4-BE49-F238E27FC236}">
                <a16:creationId xmlns:a16="http://schemas.microsoft.com/office/drawing/2014/main" id="{853AD4F3-E686-43B3-93F3-E6475A27B3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721" y="2082624"/>
            <a:ext cx="3696557" cy="2692752"/>
          </a:xfrm>
        </p:spPr>
      </p:pic>
    </p:spTree>
    <p:extLst>
      <p:ext uri="{BB962C8B-B14F-4D97-AF65-F5344CB8AC3E}">
        <p14:creationId xmlns:p14="http://schemas.microsoft.com/office/powerpoint/2010/main" val="184705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D05142-C221-49FF-BE15-2F88B323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5286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27</Words>
  <Application>Microsoft Office PowerPoint</Application>
  <PresentationFormat>와이드스크린</PresentationFormat>
  <Paragraphs>9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Theme</vt:lpstr>
      <vt:lpstr>페이스북 광고의 종류</vt:lpstr>
      <vt:lpstr>페이스북 광고 종류 </vt:lpstr>
      <vt:lpstr>1. 인지도 목표</vt:lpstr>
      <vt:lpstr>2. 관심 유도 목표</vt:lpstr>
      <vt:lpstr>3. 전환목표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페이스북 광고 매체소개</dc:title>
  <dc:creator>ampm</dc:creator>
  <cp:lastModifiedBy>ampm</cp:lastModifiedBy>
  <cp:revision>6</cp:revision>
  <dcterms:created xsi:type="dcterms:W3CDTF">2023-01-11T01:16:10Z</dcterms:created>
  <dcterms:modified xsi:type="dcterms:W3CDTF">2023-01-11T02:51:47Z</dcterms:modified>
</cp:coreProperties>
</file>